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703" r:id="rId2"/>
    <p:sldId id="704" r:id="rId3"/>
    <p:sldId id="705" r:id="rId4"/>
    <p:sldId id="706" r:id="rId5"/>
  </p:sldIdLst>
  <p:sldSz cx="9144000" cy="6858000" type="screen4x3"/>
  <p:notesSz cx="6946900" cy="92202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1pPr>
    <a:lvl2pPr marL="457178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2pPr>
    <a:lvl3pPr marL="914355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3pPr>
    <a:lvl4pPr marL="1371533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4pPr>
    <a:lvl5pPr marL="182871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5pPr>
    <a:lvl6pPr marL="2285888" algn="l" defTabSz="457178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6pPr>
    <a:lvl7pPr marL="2743065" algn="l" defTabSz="457178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7pPr>
    <a:lvl8pPr marL="3200240" algn="l" defTabSz="457178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8pPr>
    <a:lvl9pPr marL="3657416" algn="l" defTabSz="457178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 userDrawn="1">
          <p15:clr>
            <a:srgbClr val="A4A3A4"/>
          </p15:clr>
        </p15:guide>
        <p15:guide id="2" pos="218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FF"/>
    <a:srgbClr val="6666FF"/>
    <a:srgbClr val="004080"/>
    <a:srgbClr val="008000"/>
    <a:srgbClr val="0000FF"/>
    <a:srgbClr val="FF8000"/>
    <a:srgbClr val="FFFF00"/>
    <a:srgbClr val="FFFAD8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74" autoAdjust="0"/>
    <p:restoredTop sz="98129" autoAdjust="0"/>
  </p:normalViewPr>
  <p:slideViewPr>
    <p:cSldViewPr snapToGrid="0">
      <p:cViewPr varScale="1">
        <p:scale>
          <a:sx n="108" d="100"/>
          <a:sy n="108" d="100"/>
        </p:scale>
        <p:origin x="882" y="108"/>
      </p:cViewPr>
      <p:guideLst>
        <p:guide orient="horz" pos="216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9" d="100"/>
          <a:sy n="79" d="100"/>
        </p:scale>
        <p:origin x="-2544" y="-112"/>
      </p:cViewPr>
      <p:guideLst>
        <p:guide orient="horz" pos="2904"/>
        <p:guide pos="218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4969" y="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A0A46B7F-8DA1-7B48-A56A-4FDC9BE8D490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59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4969" y="875759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9BC3A5D9-9C7B-7E44-BC71-9BB7B7E418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0744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032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4969" y="0"/>
            <a:ext cx="301032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8400" y="692150"/>
            <a:ext cx="4610100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4690" y="4379595"/>
            <a:ext cx="5557520" cy="414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7590"/>
            <a:ext cx="301032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4969" y="8757590"/>
            <a:ext cx="301032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fld id="{1BA35DD8-EC9B-BA4D-8381-9F34597E663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7330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1pPr>
    <a:lvl2pPr marL="457178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2pPr>
    <a:lvl3pPr marL="914355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3pPr>
    <a:lvl4pPr marL="1371533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4pPr>
    <a:lvl5pPr marL="182871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5pPr>
    <a:lvl6pPr marL="2285888" algn="l" defTabSz="4571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5" algn="l" defTabSz="4571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4571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6" algn="l" defTabSz="4571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35DD8-EC9B-BA4D-8381-9F34597E6638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080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2"/>
          <p:cNvSpPr>
            <a:spLocks/>
          </p:cNvSpPr>
          <p:nvPr/>
        </p:nvSpPr>
        <p:spPr bwMode="blackWhite">
          <a:xfrm>
            <a:off x="20638" y="12704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gradFill flip="none" rotWithShape="1">
            <a:gsLst>
              <a:gs pos="0">
                <a:srgbClr val="FFFF66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FFFF66"/>
            </a:solidFill>
            <a:round/>
            <a:headEnd/>
            <a:tailEnd/>
          </a:ln>
          <a:effectLst>
            <a:glow rad="101600">
              <a:srgbClr val="FFFEE7">
                <a:alpha val="75000"/>
              </a:srgbClr>
            </a:glo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txBody>
          <a:bodyPr lIns="91436" tIns="45716" rIns="91436" bIns="45716">
            <a:prstTxWarp prst="textNoShape">
              <a:avLst/>
            </a:prstTxWarp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blurRad="63500" dist="46662" dir="2115817" algn="ctr" rotWithShape="0">
              <a:schemeClr val="bg2">
                <a:alpha val="74998"/>
              </a:schemeClr>
            </a:outerShdw>
          </a:effectLst>
        </p:spPr>
        <p:txBody>
          <a:bodyPr/>
          <a:lstStyle>
            <a:lvl1pPr>
              <a:defRPr>
                <a:solidFill>
                  <a:srgbClr val="0000FF"/>
                </a:solidFill>
                <a:latin typeface="+mj-lt"/>
              </a:defRPr>
            </a:lvl1pPr>
          </a:lstStyle>
          <a:p>
            <a:r>
              <a:rPr lang="ja-JP" altLang="en-US" noProof="0" dirty="0" smtClean="0"/>
              <a:t>マスタ</a:t>
            </a:r>
            <a:r>
              <a:rPr lang="en-US" altLang="ja-JP" noProof="0" dirty="0" smtClean="0"/>
              <a:t> </a:t>
            </a:r>
            <a:r>
              <a:rPr lang="ja-JP" altLang="en-US" noProof="0" dirty="0" smtClean="0"/>
              <a:t>タイトルの書式設定</a:t>
            </a:r>
            <a:endParaRPr lang="en-US" altLang="ja-JP" noProof="0" dirty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defRPr sz="2000"/>
            </a:lvl1pPr>
          </a:lstStyle>
          <a:p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サブタイトルの書式設定</a:t>
            </a:r>
            <a:endParaRPr lang="en-US" altLang="ja-JP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378367" y="6248404"/>
            <a:ext cx="1728894" cy="330200"/>
          </a:xfrm>
        </p:spPr>
        <p:txBody>
          <a:bodyPr/>
          <a:lstStyle>
            <a:lvl1pPr>
              <a:defRPr sz="1400" b="1" i="0">
                <a:solidFill>
                  <a:srgbClr val="0000FF"/>
                </a:solidFill>
                <a:effectLst/>
              </a:defRPr>
            </a:lvl1pPr>
          </a:lstStyle>
          <a:p>
            <a:endParaRPr lang="en-US" altLang="ja-JP" dirty="0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2"/>
            <a:ext cx="4978400" cy="381000"/>
          </a:xfrm>
        </p:spPr>
        <p:txBody>
          <a:bodyPr/>
          <a:lstStyle>
            <a:lvl1pPr>
              <a:defRPr sz="1400" b="1" i="0">
                <a:solidFill>
                  <a:srgbClr val="FF00FF"/>
                </a:solidFill>
                <a:effectLst/>
              </a:defRPr>
            </a:lvl1pPr>
          </a:lstStyle>
          <a:p>
            <a:endParaRPr lang="en-US" altLang="ja-JP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115300" y="6248400"/>
            <a:ext cx="571500" cy="292100"/>
          </a:xfrm>
        </p:spPr>
        <p:txBody>
          <a:bodyPr/>
          <a:lstStyle>
            <a:lvl1pPr>
              <a:defRPr sz="1400" b="0" i="0">
                <a:solidFill>
                  <a:srgbClr val="0000FF"/>
                </a:solidFill>
                <a:effectLst/>
              </a:defRPr>
            </a:lvl1pPr>
          </a:lstStyle>
          <a:p>
            <a:fld id="{684DC042-DA42-6A4D-AE89-46F8D07AA4EE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grpSp>
        <p:nvGrpSpPr>
          <p:cNvPr id="31" name="Group 30"/>
          <p:cNvGrpSpPr/>
          <p:nvPr userDrawn="1"/>
        </p:nvGrpSpPr>
        <p:grpSpPr>
          <a:xfrm>
            <a:off x="195268" y="228600"/>
            <a:ext cx="3787775" cy="1722438"/>
            <a:chOff x="195263" y="228600"/>
            <a:chExt cx="3787775" cy="1722438"/>
          </a:xfrm>
          <a:effectLst>
            <a:glow rad="101600">
              <a:schemeClr val="bg1">
                <a:lumMod val="85000"/>
                <a:alpha val="75000"/>
              </a:schemeClr>
            </a:glow>
          </a:effectLst>
        </p:grpSpPr>
        <p:sp>
          <p:nvSpPr>
            <p:cNvPr id="9225" name="Freeform 9"/>
            <p:cNvSpPr>
              <a:spLocks/>
            </p:cNvSpPr>
            <p:nvPr userDrawn="1"/>
          </p:nvSpPr>
          <p:spPr bwMode="auto">
            <a:xfrm>
              <a:off x="280988" y="280988"/>
              <a:ext cx="3571875" cy="1614488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6" name="Freeform 10"/>
            <p:cNvSpPr>
              <a:spLocks/>
            </p:cNvSpPr>
            <p:nvPr userDrawn="1"/>
          </p:nvSpPr>
          <p:spPr bwMode="auto">
            <a:xfrm>
              <a:off x="304800" y="228600"/>
              <a:ext cx="3562350" cy="1598613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7" name="Freeform 11"/>
            <p:cNvSpPr>
              <a:spLocks/>
            </p:cNvSpPr>
            <p:nvPr userDrawn="1"/>
          </p:nvSpPr>
          <p:spPr bwMode="auto">
            <a:xfrm>
              <a:off x="752476" y="457200"/>
              <a:ext cx="2362200" cy="1458913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228" name="Group 12"/>
            <p:cNvGrpSpPr>
              <a:grpSpLocks/>
            </p:cNvGrpSpPr>
            <p:nvPr userDrawn="1"/>
          </p:nvGrpSpPr>
          <p:grpSpPr bwMode="auto">
            <a:xfrm>
              <a:off x="195263" y="234950"/>
              <a:ext cx="3787775" cy="1716088"/>
              <a:chOff x="123" y="148"/>
              <a:chExt cx="2386" cy="1081"/>
            </a:xfrm>
          </p:grpSpPr>
          <p:sp>
            <p:nvSpPr>
              <p:cNvPr id="9229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0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1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2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3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3" name="Group 32"/>
          <p:cNvGrpSpPr/>
          <p:nvPr userDrawn="1"/>
        </p:nvGrpSpPr>
        <p:grpSpPr>
          <a:xfrm>
            <a:off x="7848600" y="4343403"/>
            <a:ext cx="742950" cy="1058863"/>
            <a:chOff x="7848600" y="4343400"/>
            <a:chExt cx="742950" cy="1058863"/>
          </a:xfrm>
        </p:grpSpPr>
        <p:sp>
          <p:nvSpPr>
            <p:cNvPr id="9235" name="Freeform 19"/>
            <p:cNvSpPr>
              <a:spLocks/>
            </p:cNvSpPr>
            <p:nvPr userDrawn="1"/>
          </p:nvSpPr>
          <p:spPr bwMode="auto">
            <a:xfrm rot="7320404">
              <a:off x="7793037" y="4660900"/>
              <a:ext cx="998538" cy="465138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6" name="Freeform 20"/>
            <p:cNvSpPr>
              <a:spLocks/>
            </p:cNvSpPr>
            <p:nvPr userDrawn="1"/>
          </p:nvSpPr>
          <p:spPr bwMode="auto">
            <a:xfrm rot="7320404">
              <a:off x="7767637" y="4640263"/>
              <a:ext cx="995363" cy="460375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7" name="Freeform 21"/>
            <p:cNvSpPr>
              <a:spLocks/>
            </p:cNvSpPr>
            <p:nvPr userDrawn="1"/>
          </p:nvSpPr>
          <p:spPr bwMode="auto">
            <a:xfrm rot="7320404">
              <a:off x="7937500" y="4622800"/>
              <a:ext cx="660400" cy="420688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238" name="Group 22"/>
            <p:cNvGrpSpPr>
              <a:grpSpLocks/>
            </p:cNvGrpSpPr>
            <p:nvPr userDrawn="1"/>
          </p:nvGrpSpPr>
          <p:grpSpPr bwMode="auto">
            <a:xfrm>
              <a:off x="7848600" y="4343400"/>
              <a:ext cx="742950" cy="1058863"/>
              <a:chOff x="4986" y="2752"/>
              <a:chExt cx="468" cy="667"/>
            </a:xfrm>
          </p:grpSpPr>
          <p:sp>
            <p:nvSpPr>
              <p:cNvPr id="9239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0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1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2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3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9244" name="Freeform 28"/>
          <p:cNvSpPr>
            <a:spLocks/>
          </p:cNvSpPr>
          <p:nvPr/>
        </p:nvSpPr>
        <p:spPr bwMode="auto">
          <a:xfrm>
            <a:off x="901700" y="5054605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prstDash val="solid"/>
            <a:round/>
            <a:headEnd/>
            <a:tailEnd/>
          </a:ln>
          <a:effectLst/>
        </p:spPr>
        <p:txBody>
          <a:bodyPr lIns="91436" tIns="45716" rIns="91436" bIns="45716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45" name="Freeform 29"/>
          <p:cNvSpPr>
            <a:spLocks/>
          </p:cNvSpPr>
          <p:nvPr/>
        </p:nvSpPr>
        <p:spPr bwMode="auto">
          <a:xfrm>
            <a:off x="3886200" y="1905002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gradFill flip="none" rotWithShape="1">
              <a:gsLst>
                <a:gs pos="0">
                  <a:srgbClr val="FF00FF"/>
                </a:gs>
                <a:gs pos="100000">
                  <a:srgbClr val="FFFFFF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 lIns="91436" tIns="45716" rIns="91436" bIns="45716">
            <a:prstTxWarp prst="textNoShape">
              <a:avLst/>
            </a:prstTxWarp>
          </a:bodyPr>
          <a:lstStyle/>
          <a:p>
            <a:endParaRPr lang="en-US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8" indent="0">
              <a:buNone/>
              <a:defRPr sz="1800"/>
            </a:lvl2pPr>
            <a:lvl3pPr marL="914355" indent="0">
              <a:buNone/>
              <a:defRPr sz="1600"/>
            </a:lvl3pPr>
            <a:lvl4pPr marL="1371533" indent="0">
              <a:buNone/>
              <a:defRPr sz="1400"/>
            </a:lvl4pPr>
            <a:lvl5pPr marL="1828710" indent="0">
              <a:buNone/>
              <a:defRPr sz="1400"/>
            </a:lvl5pPr>
            <a:lvl6pPr marL="2285888" indent="0">
              <a:buNone/>
              <a:defRPr sz="1400"/>
            </a:lvl6pPr>
            <a:lvl7pPr marL="2743065" indent="0">
              <a:buNone/>
              <a:defRPr sz="1400"/>
            </a:lvl7pPr>
            <a:lvl8pPr marL="3200240" indent="0">
              <a:buNone/>
              <a:defRPr sz="1400"/>
            </a:lvl8pPr>
            <a:lvl9pPr marL="365741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7B1A700-7212-524C-82CA-F704C367C37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9169" y="6561671"/>
            <a:ext cx="1439332" cy="262467"/>
          </a:xfrm>
        </p:spPr>
        <p:txBody>
          <a:bodyPr/>
          <a:lstStyle>
            <a:lvl1pPr>
              <a:defRPr smtClean="0">
                <a:solidFill>
                  <a:srgbClr val="0000FF"/>
                </a:solidFill>
              </a:defRPr>
            </a:lvl1pPr>
          </a:lstStyle>
          <a:p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FF00FF"/>
                </a:solidFill>
              </a:defRPr>
            </a:lvl1pPr>
          </a:lstStyle>
          <a:p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FF"/>
                </a:solidFill>
              </a:defRPr>
            </a:lvl1pPr>
          </a:lstStyle>
          <a:p>
            <a:fld id="{5C1AF64A-CB62-3D4B-9CBC-C26B9FF18E2B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cture.outlook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9324" y="16704"/>
            <a:ext cx="1492758" cy="68894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3" y="806454"/>
            <a:ext cx="8855075" cy="561657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35669" y="6574370"/>
            <a:ext cx="1439332" cy="262467"/>
          </a:xfrm>
        </p:spPr>
        <p:txBody>
          <a:bodyPr/>
          <a:lstStyle>
            <a:lvl1pPr>
              <a:defRPr smtClean="0">
                <a:solidFill>
                  <a:srgbClr val="0000FF"/>
                </a:solidFill>
              </a:defRPr>
            </a:lvl1pPr>
          </a:lstStyle>
          <a:p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51206" y="6565900"/>
            <a:ext cx="4902200" cy="228600"/>
          </a:xfrm>
        </p:spPr>
        <p:txBody>
          <a:bodyPr/>
          <a:lstStyle>
            <a:lvl1pPr>
              <a:defRPr smtClean="0">
                <a:solidFill>
                  <a:srgbClr val="FF00FF"/>
                </a:solidFill>
              </a:defRPr>
            </a:lvl1pPr>
          </a:lstStyle>
          <a:p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FF"/>
                </a:solidFill>
              </a:defRPr>
            </a:lvl1pPr>
          </a:lstStyle>
          <a:p>
            <a:fld id="{5C1AF64A-CB62-3D4B-9CBC-C26B9FF18E2B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grpSp>
        <p:nvGrpSpPr>
          <p:cNvPr id="10" name="Group 60"/>
          <p:cNvGrpSpPr>
            <a:grpSpLocks/>
          </p:cNvGrpSpPr>
          <p:nvPr userDrawn="1"/>
        </p:nvGrpSpPr>
        <p:grpSpPr bwMode="auto">
          <a:xfrm rot="5400000">
            <a:off x="4086225" y="-3648075"/>
            <a:ext cx="431800" cy="8604250"/>
            <a:chOff x="5468" y="1333"/>
            <a:chExt cx="243" cy="2714"/>
          </a:xfrm>
        </p:grpSpPr>
        <p:sp>
          <p:nvSpPr>
            <p:cNvPr id="11" name="Freeform 61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2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00" y="0"/>
            <a:ext cx="6540500" cy="59213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EC7F85B-340E-9941-AF39-030851572DD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EC7F85B-340E-9941-AF39-030851572DD6}" type="slidenum">
              <a:rPr lang="en-US" altLang="ja-JP"/>
              <a:pPr/>
              <a:t>‹#›</a:t>
            </a:fld>
            <a:endParaRPr lang="en-US" altLang="ja-JP"/>
          </a:p>
        </p:txBody>
      </p:sp>
      <p:pic>
        <p:nvPicPr>
          <p:cNvPr id="6" name="Picture 5" descr="picture.outlook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3924" y="0"/>
            <a:ext cx="1492758" cy="688942"/>
          </a:xfrm>
          <a:prstGeom prst="rect">
            <a:avLst/>
          </a:prstGeom>
        </p:spPr>
      </p:pic>
      <p:grpSp>
        <p:nvGrpSpPr>
          <p:cNvPr id="8" name="Group 60"/>
          <p:cNvGrpSpPr>
            <a:grpSpLocks/>
          </p:cNvGrpSpPr>
          <p:nvPr userDrawn="1"/>
        </p:nvGrpSpPr>
        <p:grpSpPr bwMode="auto">
          <a:xfrm rot="5400000">
            <a:off x="4086225" y="-3660775"/>
            <a:ext cx="431800" cy="8604250"/>
            <a:chOff x="5468" y="1333"/>
            <a:chExt cx="243" cy="2714"/>
          </a:xfrm>
        </p:grpSpPr>
        <p:sp>
          <p:nvSpPr>
            <p:cNvPr id="9" name="Freeform 61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2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7800" y="0"/>
            <a:ext cx="6426200" cy="59213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DBD2CD6-BD71-9540-8FCE-C04CD30520C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0975" y="692155"/>
            <a:ext cx="4351338" cy="56165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4718" y="692155"/>
            <a:ext cx="4351337" cy="56165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58434" y="6565901"/>
            <a:ext cx="1507067" cy="275168"/>
          </a:xfrm>
        </p:spPr>
        <p:txBody>
          <a:bodyPr/>
          <a:lstStyle>
            <a:lvl1pPr>
              <a:defRPr smtClean="0"/>
            </a:lvl1pPr>
          </a:lstStyle>
          <a:p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75036" y="6578600"/>
            <a:ext cx="4236508" cy="228600"/>
          </a:xfrm>
        </p:spPr>
        <p:txBody>
          <a:bodyPr/>
          <a:lstStyle>
            <a:lvl1pPr>
              <a:defRPr smtClean="0"/>
            </a:lvl1pPr>
          </a:lstStyle>
          <a:p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AC92166-1194-2F48-BFD2-97EB8C06103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2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2" y="624522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5" y="6245228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8"/>
            <a:ext cx="2133600" cy="476250"/>
          </a:xfrm>
          <a:prstGeom prst="rect">
            <a:avLst/>
          </a:prstGeom>
        </p:spPr>
        <p:txBody>
          <a:bodyPr vert="horz" wrap="square" lIns="91436" tIns="45716" rIns="91436" bIns="45716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32F8949-A4D7-1044-8DE4-2C17568E9D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31434" y="6565901"/>
            <a:ext cx="1507067" cy="275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6" rIns="91436" bIns="45716" numCol="1" anchor="t" anchorCtr="0" compatLnSpc="1">
            <a:prstTxWarp prst="textNoShape">
              <a:avLst/>
            </a:prstTxWarp>
          </a:bodyPr>
          <a:lstStyle>
            <a:lvl1pPr algn="r">
              <a:defRPr kumimoji="0" sz="1200" i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endParaRPr lang="en-US" altLang="ja-JP" dirty="0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51206" y="6565900"/>
            <a:ext cx="4902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6" rIns="91436" bIns="45716" numCol="1" anchor="t" anchorCtr="0" compatLnSpc="1">
            <a:prstTxWarp prst="textNoShape">
              <a:avLst/>
            </a:prstTxWarp>
          </a:bodyPr>
          <a:lstStyle>
            <a:lvl1pPr algn="ctr">
              <a:defRPr kumimoji="0" sz="1200" i="1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endParaRPr lang="en-US" altLang="ja-JP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2" y="6553200"/>
            <a:ext cx="5334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6" rIns="91436" bIns="45716" numCol="1" anchor="t" anchorCtr="0" compatLnSpc="1">
            <a:prstTxWarp prst="textNoShape">
              <a:avLst/>
            </a:prstTxWarp>
          </a:bodyPr>
          <a:lstStyle>
            <a:lvl1pPr algn="r">
              <a:defRPr kumimoji="0" sz="1200" i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fld id="{9EA87294-3AFE-9D4E-921B-BEF8B3AF57E5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8248" name="Rectangle 5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7" y="596900"/>
            <a:ext cx="9026525" cy="591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6" rIns="91436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</a:t>
            </a:r>
            <a:r>
              <a:rPr lang="en-GB" dirty="0" smtClean="0"/>
              <a:t>level</a:t>
            </a:r>
            <a:endParaRPr lang="en-GB" dirty="0"/>
          </a:p>
        </p:txBody>
      </p:sp>
      <p:grpSp>
        <p:nvGrpSpPr>
          <p:cNvPr id="59" name="Group 58"/>
          <p:cNvGrpSpPr>
            <a:grpSpLocks noChangeAspect="1"/>
          </p:cNvGrpSpPr>
          <p:nvPr/>
        </p:nvGrpSpPr>
        <p:grpSpPr>
          <a:xfrm>
            <a:off x="0" y="6156722"/>
            <a:ext cx="1003762" cy="701278"/>
            <a:chOff x="7938" y="5878513"/>
            <a:chExt cx="1338262" cy="935037"/>
          </a:xfrm>
        </p:grpSpPr>
        <p:sp>
          <p:nvSpPr>
            <p:cNvPr id="8203" name="Freeform 11"/>
            <p:cNvSpPr>
              <a:spLocks noChangeAspect="1"/>
            </p:cNvSpPr>
            <p:nvPr userDrawn="1"/>
          </p:nvSpPr>
          <p:spPr bwMode="auto">
            <a:xfrm>
              <a:off x="30560" y="5896380"/>
              <a:ext cx="1296590" cy="773043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4" name="Freeform 12"/>
            <p:cNvSpPr>
              <a:spLocks noChangeAspect="1"/>
            </p:cNvSpPr>
            <p:nvPr userDrawn="1"/>
          </p:nvSpPr>
          <p:spPr bwMode="auto">
            <a:xfrm>
              <a:off x="1218803" y="5988097"/>
              <a:ext cx="84534" cy="153656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5" name="Freeform 13"/>
            <p:cNvSpPr>
              <a:spLocks noChangeAspect="1"/>
            </p:cNvSpPr>
            <p:nvPr userDrawn="1"/>
          </p:nvSpPr>
          <p:spPr bwMode="auto">
            <a:xfrm>
              <a:off x="25797" y="6216794"/>
              <a:ext cx="942975" cy="488363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6" name="Freeform 14"/>
            <p:cNvSpPr>
              <a:spLocks noChangeAspect="1"/>
            </p:cNvSpPr>
            <p:nvPr userDrawn="1"/>
          </p:nvSpPr>
          <p:spPr bwMode="auto">
            <a:xfrm>
              <a:off x="155575" y="6257292"/>
              <a:ext cx="625078" cy="445483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7" name="Freeform 15"/>
            <p:cNvSpPr>
              <a:spLocks noChangeAspect="1"/>
            </p:cNvSpPr>
            <p:nvPr userDrawn="1"/>
          </p:nvSpPr>
          <p:spPr bwMode="auto">
            <a:xfrm>
              <a:off x="579438" y="5928540"/>
              <a:ext cx="160734" cy="144127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8" name="Freeform 16"/>
            <p:cNvSpPr>
              <a:spLocks noChangeAspect="1"/>
            </p:cNvSpPr>
            <p:nvPr userDrawn="1"/>
          </p:nvSpPr>
          <p:spPr bwMode="auto">
            <a:xfrm>
              <a:off x="765175" y="6680143"/>
              <a:ext cx="90487" cy="133407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9" name="Freeform 17"/>
            <p:cNvSpPr>
              <a:spLocks noChangeAspect="1"/>
            </p:cNvSpPr>
            <p:nvPr userDrawn="1"/>
          </p:nvSpPr>
          <p:spPr bwMode="auto">
            <a:xfrm>
              <a:off x="602060" y="6017875"/>
              <a:ext cx="229791" cy="45620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10" name="Freeform 18"/>
            <p:cNvSpPr>
              <a:spLocks noChangeAspect="1"/>
            </p:cNvSpPr>
            <p:nvPr userDrawn="1"/>
          </p:nvSpPr>
          <p:spPr bwMode="auto">
            <a:xfrm>
              <a:off x="797322" y="5997626"/>
              <a:ext cx="433387" cy="207257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11" name="Freeform 19"/>
            <p:cNvSpPr>
              <a:spLocks noChangeAspect="1"/>
            </p:cNvSpPr>
            <p:nvPr userDrawn="1"/>
          </p:nvSpPr>
          <p:spPr bwMode="auto">
            <a:xfrm>
              <a:off x="415132" y="6120312"/>
              <a:ext cx="185737" cy="79806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212" name="Group 20"/>
            <p:cNvGrpSpPr>
              <a:grpSpLocks noChangeAspect="1"/>
            </p:cNvGrpSpPr>
            <p:nvPr userDrawn="1"/>
          </p:nvGrpSpPr>
          <p:grpSpPr bwMode="auto">
            <a:xfrm>
              <a:off x="7938" y="5878513"/>
              <a:ext cx="1338262" cy="929081"/>
              <a:chOff x="5" y="3490"/>
              <a:chExt cx="1124" cy="780"/>
            </a:xfrm>
          </p:grpSpPr>
          <p:grpSp>
            <p:nvGrpSpPr>
              <p:cNvPr id="8213" name="Group 21"/>
              <p:cNvGrpSpPr>
                <a:grpSpLocks noChangeAspect="1"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8214" name="Freeform 22"/>
                <p:cNvSpPr>
                  <a:spLocks noChangeAspect="1"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15" name="Freeform 23"/>
                <p:cNvSpPr>
                  <a:spLocks noChangeAspect="1"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16" name="Freeform 24"/>
                <p:cNvSpPr>
                  <a:spLocks noChangeAspect="1"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8217" name="Freeform 25"/>
              <p:cNvSpPr>
                <a:spLocks noChangeAspect="1"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8" name="Freeform 26"/>
              <p:cNvSpPr>
                <a:spLocks noChangeAspect="1"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9" name="Freeform 27"/>
              <p:cNvSpPr>
                <a:spLocks noChangeAspect="1"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220" name="Group 28"/>
              <p:cNvGrpSpPr>
                <a:grpSpLocks noChangeAspect="1"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8221" name="Freeform 29"/>
                <p:cNvSpPr>
                  <a:spLocks noChangeAspect="1"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2" name="Freeform 30"/>
                <p:cNvSpPr>
                  <a:spLocks noChangeAspect="1"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3" name="Freeform 31"/>
                <p:cNvSpPr>
                  <a:spLocks noChangeAspect="1"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4" name="Freeform 32"/>
                <p:cNvSpPr>
                  <a:spLocks noChangeAspect="1"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5" name="Freeform 33"/>
                <p:cNvSpPr>
                  <a:spLocks noChangeAspect="1"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6" name="Freeform 34"/>
                <p:cNvSpPr>
                  <a:spLocks noChangeAspect="1"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7" name="Freeform 35"/>
                <p:cNvSpPr>
                  <a:spLocks noChangeAspect="1"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8" name="Freeform 36"/>
                <p:cNvSpPr>
                  <a:spLocks noChangeAspect="1"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8229" name="Group 37"/>
          <p:cNvGrpSpPr>
            <a:grpSpLocks/>
          </p:cNvGrpSpPr>
          <p:nvPr/>
        </p:nvGrpSpPr>
        <p:grpSpPr bwMode="auto">
          <a:xfrm>
            <a:off x="8680453" y="1628776"/>
            <a:ext cx="385763" cy="4795838"/>
            <a:chOff x="5468" y="1333"/>
            <a:chExt cx="243" cy="2714"/>
          </a:xfrm>
        </p:grpSpPr>
        <p:sp>
          <p:nvSpPr>
            <p:cNvPr id="823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3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0" name="Group 59"/>
          <p:cNvGrpSpPr>
            <a:grpSpLocks noChangeAspect="1"/>
          </p:cNvGrpSpPr>
          <p:nvPr/>
        </p:nvGrpSpPr>
        <p:grpSpPr>
          <a:xfrm>
            <a:off x="8212732" y="414865"/>
            <a:ext cx="1212372" cy="1073944"/>
            <a:chOff x="7907932" y="0"/>
            <a:chExt cx="1616506" cy="1431925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8194" name="Freeform 2"/>
            <p:cNvSpPr>
              <a:spLocks noChangeAspect="1"/>
            </p:cNvSpPr>
            <p:nvPr/>
          </p:nvSpPr>
          <p:spPr bwMode="auto">
            <a:xfrm rot="18427436">
              <a:off x="8253722" y="-35530"/>
              <a:ext cx="870572" cy="1562152"/>
            </a:xfrm>
            <a:custGeom>
              <a:avLst/>
              <a:gdLst/>
              <a:ahLst/>
              <a:cxnLst>
                <a:cxn ang="0">
                  <a:pos x="2903" y="433"/>
                </a:cxn>
                <a:cxn ang="0">
                  <a:pos x="2565" y="80"/>
                </a:cxn>
                <a:cxn ang="0">
                  <a:pos x="2241" y="0"/>
                </a:cxn>
                <a:cxn ang="0">
                  <a:pos x="110" y="2811"/>
                </a:cxn>
                <a:cxn ang="0">
                  <a:pos x="110" y="3228"/>
                </a:cxn>
                <a:cxn ang="0">
                  <a:pos x="0" y="3631"/>
                </a:cxn>
                <a:cxn ang="0">
                  <a:pos x="72" y="3686"/>
                </a:cxn>
                <a:cxn ang="0">
                  <a:pos x="441" y="3355"/>
                </a:cxn>
                <a:cxn ang="0">
                  <a:pos x="740" y="3228"/>
                </a:cxn>
                <a:cxn ang="0">
                  <a:pos x="2903" y="433"/>
                </a:cxn>
                <a:cxn ang="0">
                  <a:pos x="2903" y="433"/>
                </a:cxn>
              </a:cxnLst>
              <a:rect l="0" t="0" r="r" b="b"/>
              <a:pathLst>
                <a:path w="2903" h="3686">
                  <a:moveTo>
                    <a:pt x="2903" y="433"/>
                  </a:moveTo>
                  <a:lnTo>
                    <a:pt x="2565" y="80"/>
                  </a:lnTo>
                  <a:lnTo>
                    <a:pt x="2241" y="0"/>
                  </a:lnTo>
                  <a:lnTo>
                    <a:pt x="110" y="2811"/>
                  </a:lnTo>
                  <a:lnTo>
                    <a:pt x="110" y="3228"/>
                  </a:lnTo>
                  <a:lnTo>
                    <a:pt x="0" y="3631"/>
                  </a:lnTo>
                  <a:lnTo>
                    <a:pt x="72" y="3686"/>
                  </a:lnTo>
                  <a:lnTo>
                    <a:pt x="441" y="3355"/>
                  </a:lnTo>
                  <a:lnTo>
                    <a:pt x="740" y="3228"/>
                  </a:lnTo>
                  <a:lnTo>
                    <a:pt x="2903" y="433"/>
                  </a:lnTo>
                  <a:lnTo>
                    <a:pt x="2903" y="4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0" name="Freeform 8"/>
            <p:cNvSpPr>
              <a:spLocks noChangeAspect="1"/>
            </p:cNvSpPr>
            <p:nvPr/>
          </p:nvSpPr>
          <p:spPr bwMode="auto">
            <a:xfrm rot="18427436">
              <a:off x="8302127" y="-39735"/>
              <a:ext cx="872951" cy="1571670"/>
            </a:xfrm>
            <a:custGeom>
              <a:avLst/>
              <a:gdLst/>
              <a:ahLst/>
              <a:cxnLst>
                <a:cxn ang="0">
                  <a:pos x="2293" y="0"/>
                </a:cxn>
                <a:cxn ang="0">
                  <a:pos x="130" y="2835"/>
                </a:cxn>
                <a:cxn ang="0">
                  <a:pos x="131" y="3201"/>
                </a:cxn>
                <a:cxn ang="0">
                  <a:pos x="0" y="3633"/>
                </a:cxn>
                <a:cxn ang="0">
                  <a:pos x="50" y="3703"/>
                </a:cxn>
                <a:cxn ang="0">
                  <a:pos x="422" y="3352"/>
                </a:cxn>
                <a:cxn ang="0">
                  <a:pos x="763" y="3220"/>
                </a:cxn>
                <a:cxn ang="0">
                  <a:pos x="2911" y="428"/>
                </a:cxn>
                <a:cxn ang="0">
                  <a:pos x="2589" y="96"/>
                </a:cxn>
                <a:cxn ang="0">
                  <a:pos x="2293" y="0"/>
                </a:cxn>
                <a:cxn ang="0">
                  <a:pos x="2293" y="0"/>
                </a:cxn>
              </a:cxnLst>
              <a:rect l="0" t="0" r="r" b="b"/>
              <a:pathLst>
                <a:path w="2911" h="3703">
                  <a:moveTo>
                    <a:pt x="2293" y="0"/>
                  </a:moveTo>
                  <a:lnTo>
                    <a:pt x="130" y="2835"/>
                  </a:lnTo>
                  <a:lnTo>
                    <a:pt x="131" y="3201"/>
                  </a:lnTo>
                  <a:lnTo>
                    <a:pt x="0" y="3633"/>
                  </a:lnTo>
                  <a:lnTo>
                    <a:pt x="50" y="3703"/>
                  </a:lnTo>
                  <a:lnTo>
                    <a:pt x="422" y="3352"/>
                  </a:lnTo>
                  <a:lnTo>
                    <a:pt x="763" y="3220"/>
                  </a:lnTo>
                  <a:lnTo>
                    <a:pt x="2911" y="428"/>
                  </a:lnTo>
                  <a:lnTo>
                    <a:pt x="2589" y="96"/>
                  </a:lnTo>
                  <a:lnTo>
                    <a:pt x="2293" y="0"/>
                  </a:lnTo>
                  <a:lnTo>
                    <a:pt x="2293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1" name="Freeform 9"/>
            <p:cNvSpPr>
              <a:spLocks noChangeAspect="1"/>
            </p:cNvSpPr>
            <p:nvPr/>
          </p:nvSpPr>
          <p:spPr bwMode="auto">
            <a:xfrm rot="18427436">
              <a:off x="8292965" y="120342"/>
              <a:ext cx="768292" cy="1177860"/>
            </a:xfrm>
            <a:custGeom>
              <a:avLst/>
              <a:gdLst/>
              <a:ahLst/>
              <a:cxnLst>
                <a:cxn ang="0">
                  <a:pos x="0" y="2485"/>
                </a:cxn>
                <a:cxn ang="0">
                  <a:pos x="432" y="2553"/>
                </a:cxn>
                <a:cxn ang="0">
                  <a:pos x="736" y="2777"/>
                </a:cxn>
                <a:cxn ang="0">
                  <a:pos x="2561" y="399"/>
                </a:cxn>
                <a:cxn ang="0">
                  <a:pos x="2118" y="82"/>
                </a:cxn>
                <a:cxn ang="0">
                  <a:pos x="1898" y="0"/>
                </a:cxn>
                <a:cxn ang="0">
                  <a:pos x="0" y="2485"/>
                </a:cxn>
                <a:cxn ang="0">
                  <a:pos x="0" y="2485"/>
                </a:cxn>
              </a:cxnLst>
              <a:rect l="0" t="0" r="r" b="b"/>
              <a:pathLst>
                <a:path w="2561" h="2777">
                  <a:moveTo>
                    <a:pt x="0" y="2485"/>
                  </a:moveTo>
                  <a:lnTo>
                    <a:pt x="432" y="2553"/>
                  </a:lnTo>
                  <a:lnTo>
                    <a:pt x="736" y="2777"/>
                  </a:lnTo>
                  <a:lnTo>
                    <a:pt x="2561" y="399"/>
                  </a:lnTo>
                  <a:lnTo>
                    <a:pt x="2118" y="82"/>
                  </a:lnTo>
                  <a:lnTo>
                    <a:pt x="1898" y="0"/>
                  </a:lnTo>
                  <a:lnTo>
                    <a:pt x="0" y="2485"/>
                  </a:lnTo>
                  <a:lnTo>
                    <a:pt x="0" y="248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232" name="Group 40"/>
            <p:cNvGrpSpPr>
              <a:grpSpLocks noChangeAspect="1"/>
            </p:cNvGrpSpPr>
            <p:nvPr/>
          </p:nvGrpSpPr>
          <p:grpSpPr bwMode="auto">
            <a:xfrm>
              <a:off x="7924800" y="0"/>
              <a:ext cx="1599034" cy="1431925"/>
              <a:chOff x="4610" y="57"/>
              <a:chExt cx="1344" cy="1204"/>
            </a:xfrm>
          </p:grpSpPr>
          <p:grpSp>
            <p:nvGrpSpPr>
              <p:cNvPr id="8233" name="Group 41"/>
              <p:cNvGrpSpPr>
                <a:grpSpLocks noChangeAspect="1"/>
              </p:cNvGrpSpPr>
              <p:nvPr userDrawn="1"/>
            </p:nvGrpSpPr>
            <p:grpSpPr bwMode="auto">
              <a:xfrm>
                <a:off x="4610" y="57"/>
                <a:ext cx="1344" cy="1204"/>
                <a:chOff x="4610" y="57"/>
                <a:chExt cx="1344" cy="1204"/>
              </a:xfrm>
            </p:grpSpPr>
            <p:sp>
              <p:nvSpPr>
                <p:cNvPr id="8234" name="Freeform 42"/>
                <p:cNvSpPr>
                  <a:spLocks noChangeAspect="1"/>
                </p:cNvSpPr>
                <p:nvPr userDrawn="1"/>
              </p:nvSpPr>
              <p:spPr bwMode="auto">
                <a:xfrm rot="-3172564">
                  <a:off x="5430" y="1086"/>
                  <a:ext cx="62" cy="288"/>
                </a:xfrm>
                <a:custGeom>
                  <a:avLst/>
                  <a:gdLst/>
                  <a:ahLst/>
                  <a:cxnLst>
                    <a:cxn ang="0">
                      <a:pos x="123" y="9"/>
                    </a:cxn>
                    <a:cxn ang="0">
                      <a:pos x="131" y="342"/>
                    </a:cxn>
                    <a:cxn ang="0">
                      <a:pos x="0" y="806"/>
                    </a:cxn>
                    <a:cxn ang="0">
                      <a:pos x="79" y="789"/>
                    </a:cxn>
                    <a:cxn ang="0">
                      <a:pos x="218" y="376"/>
                    </a:cxn>
                    <a:cxn ang="0">
                      <a:pos x="245" y="0"/>
                    </a:cxn>
                    <a:cxn ang="0">
                      <a:pos x="123" y="9"/>
                    </a:cxn>
                    <a:cxn ang="0">
                      <a:pos x="123" y="9"/>
                    </a:cxn>
                  </a:cxnLst>
                  <a:rect l="0" t="0" r="r" b="b"/>
                  <a:pathLst>
                    <a:path w="245" h="806">
                      <a:moveTo>
                        <a:pt x="123" y="9"/>
                      </a:moveTo>
                      <a:lnTo>
                        <a:pt x="131" y="342"/>
                      </a:lnTo>
                      <a:lnTo>
                        <a:pt x="0" y="806"/>
                      </a:lnTo>
                      <a:lnTo>
                        <a:pt x="79" y="789"/>
                      </a:lnTo>
                      <a:lnTo>
                        <a:pt x="218" y="376"/>
                      </a:lnTo>
                      <a:lnTo>
                        <a:pt x="245" y="0"/>
                      </a:lnTo>
                      <a:lnTo>
                        <a:pt x="123" y="9"/>
                      </a:lnTo>
                      <a:lnTo>
                        <a:pt x="123" y="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8235" name="Group 43"/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4610" y="57"/>
                  <a:ext cx="1344" cy="985"/>
                  <a:chOff x="4610" y="57"/>
                  <a:chExt cx="1344" cy="985"/>
                </a:xfrm>
              </p:grpSpPr>
              <p:sp>
                <p:nvSpPr>
                  <p:cNvPr id="8236" name="Freeform 44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4966" y="71"/>
                    <a:ext cx="153" cy="12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98" y="184"/>
                      </a:cxn>
                      <a:cxn ang="0">
                        <a:pos x="500" y="349"/>
                      </a:cxn>
                      <a:cxn ang="0">
                        <a:pos x="604" y="140"/>
                      </a:cxn>
                      <a:cxn ang="0">
                        <a:pos x="359" y="9"/>
                      </a:cxn>
                      <a:cxn ang="0">
                        <a:pos x="464" y="184"/>
                      </a:cxn>
                      <a:cxn ang="0">
                        <a:pos x="131" y="17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604" h="349">
                        <a:moveTo>
                          <a:pt x="0" y="0"/>
                        </a:moveTo>
                        <a:lnTo>
                          <a:pt x="298" y="184"/>
                        </a:lnTo>
                        <a:lnTo>
                          <a:pt x="500" y="349"/>
                        </a:lnTo>
                        <a:lnTo>
                          <a:pt x="604" y="140"/>
                        </a:lnTo>
                        <a:lnTo>
                          <a:pt x="359" y="9"/>
                        </a:lnTo>
                        <a:lnTo>
                          <a:pt x="464" y="184"/>
                        </a:lnTo>
                        <a:lnTo>
                          <a:pt x="131" y="17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37" name="Freeform 45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5048" y="332"/>
                    <a:ext cx="269" cy="438"/>
                  </a:xfrm>
                  <a:custGeom>
                    <a:avLst/>
                    <a:gdLst/>
                    <a:ahLst/>
                    <a:cxnLst>
                      <a:cxn ang="0">
                        <a:pos x="741" y="129"/>
                      </a:cxn>
                      <a:cxn ang="0">
                        <a:pos x="485" y="352"/>
                      </a:cxn>
                      <a:cxn ang="0">
                        <a:pos x="163" y="762"/>
                      </a:cxn>
                      <a:cxn ang="0">
                        <a:pos x="0" y="1101"/>
                      </a:cxn>
                      <a:cxn ang="0">
                        <a:pos x="59" y="1230"/>
                      </a:cxn>
                      <a:cxn ang="0">
                        <a:pos x="262" y="1201"/>
                      </a:cxn>
                      <a:cxn ang="0">
                        <a:pos x="578" y="914"/>
                      </a:cxn>
                      <a:cxn ang="0">
                        <a:pos x="876" y="534"/>
                      </a:cxn>
                      <a:cxn ang="0">
                        <a:pos x="1034" y="270"/>
                      </a:cxn>
                      <a:cxn ang="0">
                        <a:pos x="1064" y="84"/>
                      </a:cxn>
                      <a:cxn ang="0">
                        <a:pos x="977" y="0"/>
                      </a:cxn>
                      <a:cxn ang="0">
                        <a:pos x="836" y="65"/>
                      </a:cxn>
                      <a:cxn ang="0">
                        <a:pos x="969" y="107"/>
                      </a:cxn>
                      <a:cxn ang="0">
                        <a:pos x="876" y="352"/>
                      </a:cxn>
                      <a:cxn ang="0">
                        <a:pos x="690" y="656"/>
                      </a:cxn>
                      <a:cxn ang="0">
                        <a:pos x="350" y="1008"/>
                      </a:cxn>
                      <a:cxn ang="0">
                        <a:pos x="116" y="1114"/>
                      </a:cxn>
                      <a:cxn ang="0">
                        <a:pos x="135" y="943"/>
                      </a:cxn>
                      <a:cxn ang="0">
                        <a:pos x="437" y="504"/>
                      </a:cxn>
                      <a:cxn ang="0">
                        <a:pos x="831" y="118"/>
                      </a:cxn>
                      <a:cxn ang="0">
                        <a:pos x="741" y="129"/>
                      </a:cxn>
                      <a:cxn ang="0">
                        <a:pos x="741" y="129"/>
                      </a:cxn>
                    </a:cxnLst>
                    <a:rect l="0" t="0" r="r" b="b"/>
                    <a:pathLst>
                      <a:path w="1064" h="1230">
                        <a:moveTo>
                          <a:pt x="741" y="129"/>
                        </a:moveTo>
                        <a:lnTo>
                          <a:pt x="485" y="352"/>
                        </a:lnTo>
                        <a:lnTo>
                          <a:pt x="163" y="762"/>
                        </a:lnTo>
                        <a:lnTo>
                          <a:pt x="0" y="1101"/>
                        </a:lnTo>
                        <a:lnTo>
                          <a:pt x="59" y="1230"/>
                        </a:lnTo>
                        <a:lnTo>
                          <a:pt x="262" y="1201"/>
                        </a:lnTo>
                        <a:lnTo>
                          <a:pt x="578" y="914"/>
                        </a:lnTo>
                        <a:lnTo>
                          <a:pt x="876" y="534"/>
                        </a:lnTo>
                        <a:lnTo>
                          <a:pt x="1034" y="270"/>
                        </a:lnTo>
                        <a:lnTo>
                          <a:pt x="1064" y="84"/>
                        </a:lnTo>
                        <a:lnTo>
                          <a:pt x="977" y="0"/>
                        </a:lnTo>
                        <a:lnTo>
                          <a:pt x="836" y="65"/>
                        </a:lnTo>
                        <a:lnTo>
                          <a:pt x="969" y="107"/>
                        </a:lnTo>
                        <a:lnTo>
                          <a:pt x="876" y="352"/>
                        </a:lnTo>
                        <a:lnTo>
                          <a:pt x="690" y="656"/>
                        </a:lnTo>
                        <a:lnTo>
                          <a:pt x="350" y="1008"/>
                        </a:lnTo>
                        <a:lnTo>
                          <a:pt x="116" y="1114"/>
                        </a:lnTo>
                        <a:lnTo>
                          <a:pt x="135" y="943"/>
                        </a:lnTo>
                        <a:lnTo>
                          <a:pt x="437" y="504"/>
                        </a:lnTo>
                        <a:lnTo>
                          <a:pt x="831" y="118"/>
                        </a:lnTo>
                        <a:lnTo>
                          <a:pt x="741" y="129"/>
                        </a:lnTo>
                        <a:lnTo>
                          <a:pt x="741" y="129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38" name="Freeform 46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4858" y="182"/>
                    <a:ext cx="505" cy="898"/>
                  </a:xfrm>
                  <a:custGeom>
                    <a:avLst/>
                    <a:gdLst/>
                    <a:ahLst/>
                    <a:cxnLst>
                      <a:cxn ang="0">
                        <a:pos x="1941" y="0"/>
                      </a:cxn>
                      <a:cxn ang="0">
                        <a:pos x="0" y="2521"/>
                      </a:cxn>
                      <a:cxn ang="0">
                        <a:pos x="192" y="2450"/>
                      </a:cxn>
                      <a:cxn ang="0">
                        <a:pos x="2002" y="61"/>
                      </a:cxn>
                      <a:cxn ang="0">
                        <a:pos x="1941" y="0"/>
                      </a:cxn>
                      <a:cxn ang="0">
                        <a:pos x="1941" y="0"/>
                      </a:cxn>
                    </a:cxnLst>
                    <a:rect l="0" t="0" r="r" b="b"/>
                    <a:pathLst>
                      <a:path w="2002" h="2521">
                        <a:moveTo>
                          <a:pt x="1941" y="0"/>
                        </a:moveTo>
                        <a:lnTo>
                          <a:pt x="0" y="2521"/>
                        </a:lnTo>
                        <a:lnTo>
                          <a:pt x="192" y="2450"/>
                        </a:lnTo>
                        <a:lnTo>
                          <a:pt x="2002" y="61"/>
                        </a:lnTo>
                        <a:lnTo>
                          <a:pt x="1941" y="0"/>
                        </a:lnTo>
                        <a:lnTo>
                          <a:pt x="1941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39" name="Freeform 47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4903" y="-19"/>
                    <a:ext cx="758" cy="1344"/>
                  </a:xfrm>
                  <a:custGeom>
                    <a:avLst/>
                    <a:gdLst/>
                    <a:ahLst/>
                    <a:cxnLst>
                      <a:cxn ang="0">
                        <a:pos x="95" y="2844"/>
                      </a:cxn>
                      <a:cxn ang="0">
                        <a:pos x="394" y="2834"/>
                      </a:cxn>
                      <a:cxn ang="0">
                        <a:pos x="821" y="3009"/>
                      </a:cxn>
                      <a:cxn ang="0">
                        <a:pos x="681" y="2817"/>
                      </a:cxn>
                      <a:cxn ang="0">
                        <a:pos x="367" y="2703"/>
                      </a:cxn>
                      <a:cxn ang="0">
                        <a:pos x="637" y="2720"/>
                      </a:cxn>
                      <a:cxn ang="0">
                        <a:pos x="979" y="2870"/>
                      </a:cxn>
                      <a:cxn ang="0">
                        <a:pos x="2859" y="420"/>
                      </a:cxn>
                      <a:cxn ang="0">
                        <a:pos x="2578" y="148"/>
                      </a:cxn>
                      <a:cxn ang="0">
                        <a:pos x="2308" y="0"/>
                      </a:cxn>
                      <a:cxn ang="0">
                        <a:pos x="2692" y="78"/>
                      </a:cxn>
                      <a:cxn ang="0">
                        <a:pos x="3007" y="428"/>
                      </a:cxn>
                      <a:cxn ang="0">
                        <a:pos x="831" y="3273"/>
                      </a:cxn>
                      <a:cxn ang="0">
                        <a:pos x="481" y="3412"/>
                      </a:cxn>
                      <a:cxn ang="0">
                        <a:pos x="105" y="3771"/>
                      </a:cxn>
                      <a:cxn ang="0">
                        <a:pos x="0" y="3667"/>
                      </a:cxn>
                      <a:cxn ang="0">
                        <a:pos x="131" y="3631"/>
                      </a:cxn>
                      <a:cxn ang="0">
                        <a:pos x="376" y="3385"/>
                      </a:cxn>
                      <a:cxn ang="0">
                        <a:pos x="165" y="3273"/>
                      </a:cxn>
                      <a:cxn ang="0">
                        <a:pos x="165" y="3176"/>
                      </a:cxn>
                      <a:cxn ang="0">
                        <a:pos x="411" y="3298"/>
                      </a:cxn>
                      <a:cxn ang="0">
                        <a:pos x="411" y="3186"/>
                      </a:cxn>
                      <a:cxn ang="0">
                        <a:pos x="603" y="3220"/>
                      </a:cxn>
                      <a:cxn ang="0">
                        <a:pos x="428" y="3079"/>
                      </a:cxn>
                      <a:cxn ang="0">
                        <a:pos x="629" y="3062"/>
                      </a:cxn>
                      <a:cxn ang="0">
                        <a:pos x="95" y="2844"/>
                      </a:cxn>
                      <a:cxn ang="0">
                        <a:pos x="95" y="2844"/>
                      </a:cxn>
                    </a:cxnLst>
                    <a:rect l="0" t="0" r="r" b="b"/>
                    <a:pathLst>
                      <a:path w="3007" h="3771">
                        <a:moveTo>
                          <a:pt x="95" y="2844"/>
                        </a:moveTo>
                        <a:lnTo>
                          <a:pt x="394" y="2834"/>
                        </a:lnTo>
                        <a:lnTo>
                          <a:pt x="821" y="3009"/>
                        </a:lnTo>
                        <a:lnTo>
                          <a:pt x="681" y="2817"/>
                        </a:lnTo>
                        <a:lnTo>
                          <a:pt x="367" y="2703"/>
                        </a:lnTo>
                        <a:lnTo>
                          <a:pt x="637" y="2720"/>
                        </a:lnTo>
                        <a:lnTo>
                          <a:pt x="979" y="2870"/>
                        </a:lnTo>
                        <a:lnTo>
                          <a:pt x="2859" y="420"/>
                        </a:lnTo>
                        <a:lnTo>
                          <a:pt x="2578" y="148"/>
                        </a:lnTo>
                        <a:lnTo>
                          <a:pt x="2308" y="0"/>
                        </a:lnTo>
                        <a:lnTo>
                          <a:pt x="2692" y="78"/>
                        </a:lnTo>
                        <a:lnTo>
                          <a:pt x="3007" y="428"/>
                        </a:lnTo>
                        <a:lnTo>
                          <a:pt x="831" y="3273"/>
                        </a:lnTo>
                        <a:lnTo>
                          <a:pt x="481" y="3412"/>
                        </a:lnTo>
                        <a:lnTo>
                          <a:pt x="105" y="3771"/>
                        </a:lnTo>
                        <a:lnTo>
                          <a:pt x="0" y="3667"/>
                        </a:lnTo>
                        <a:lnTo>
                          <a:pt x="131" y="3631"/>
                        </a:lnTo>
                        <a:lnTo>
                          <a:pt x="376" y="3385"/>
                        </a:lnTo>
                        <a:lnTo>
                          <a:pt x="165" y="3273"/>
                        </a:lnTo>
                        <a:lnTo>
                          <a:pt x="165" y="3176"/>
                        </a:lnTo>
                        <a:lnTo>
                          <a:pt x="411" y="3298"/>
                        </a:lnTo>
                        <a:lnTo>
                          <a:pt x="411" y="3186"/>
                        </a:lnTo>
                        <a:lnTo>
                          <a:pt x="603" y="3220"/>
                        </a:lnTo>
                        <a:lnTo>
                          <a:pt x="428" y="3079"/>
                        </a:lnTo>
                        <a:lnTo>
                          <a:pt x="629" y="3062"/>
                        </a:lnTo>
                        <a:lnTo>
                          <a:pt x="95" y="2844"/>
                        </a:lnTo>
                        <a:lnTo>
                          <a:pt x="95" y="2844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40" name="Freeform 48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5297" y="897"/>
                    <a:ext cx="169" cy="122"/>
                  </a:xfrm>
                  <a:custGeom>
                    <a:avLst/>
                    <a:gdLst/>
                    <a:ahLst/>
                    <a:cxnLst>
                      <a:cxn ang="0">
                        <a:pos x="0" y="80"/>
                      </a:cxn>
                      <a:cxn ang="0">
                        <a:pos x="255" y="106"/>
                      </a:cxn>
                      <a:cxn ang="0">
                        <a:pos x="639" y="342"/>
                      </a:cxn>
                      <a:cxn ang="0">
                        <a:pos x="673" y="289"/>
                      </a:cxn>
                      <a:cxn ang="0">
                        <a:pos x="447" y="114"/>
                      </a:cxn>
                      <a:cxn ang="0">
                        <a:pos x="26" y="0"/>
                      </a:cxn>
                      <a:cxn ang="0">
                        <a:pos x="0" y="80"/>
                      </a:cxn>
                      <a:cxn ang="0">
                        <a:pos x="0" y="80"/>
                      </a:cxn>
                    </a:cxnLst>
                    <a:rect l="0" t="0" r="r" b="b"/>
                    <a:pathLst>
                      <a:path w="673" h="342">
                        <a:moveTo>
                          <a:pt x="0" y="80"/>
                        </a:moveTo>
                        <a:lnTo>
                          <a:pt x="255" y="106"/>
                        </a:lnTo>
                        <a:lnTo>
                          <a:pt x="639" y="342"/>
                        </a:lnTo>
                        <a:lnTo>
                          <a:pt x="673" y="289"/>
                        </a:lnTo>
                        <a:lnTo>
                          <a:pt x="447" y="114"/>
                        </a:lnTo>
                        <a:lnTo>
                          <a:pt x="26" y="0"/>
                        </a:lnTo>
                        <a:lnTo>
                          <a:pt x="0" y="80"/>
                        </a:lnTo>
                        <a:lnTo>
                          <a:pt x="0" y="8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41" name="Freeform 49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5253" y="806"/>
                    <a:ext cx="181" cy="144"/>
                  </a:xfrm>
                  <a:custGeom>
                    <a:avLst/>
                    <a:gdLst/>
                    <a:ahLst/>
                    <a:cxnLst>
                      <a:cxn ang="0">
                        <a:pos x="0" y="78"/>
                      </a:cxn>
                      <a:cxn ang="0">
                        <a:pos x="340" y="148"/>
                      </a:cxn>
                      <a:cxn ang="0">
                        <a:pos x="638" y="403"/>
                      </a:cxn>
                      <a:cxn ang="0">
                        <a:pos x="716" y="296"/>
                      </a:cxn>
                      <a:cxn ang="0">
                        <a:pos x="420" y="114"/>
                      </a:cxn>
                      <a:cxn ang="0">
                        <a:pos x="70" y="0"/>
                      </a:cxn>
                      <a:cxn ang="0">
                        <a:pos x="0" y="78"/>
                      </a:cxn>
                      <a:cxn ang="0">
                        <a:pos x="0" y="78"/>
                      </a:cxn>
                    </a:cxnLst>
                    <a:rect l="0" t="0" r="r" b="b"/>
                    <a:pathLst>
                      <a:path w="716" h="403">
                        <a:moveTo>
                          <a:pt x="0" y="78"/>
                        </a:moveTo>
                        <a:lnTo>
                          <a:pt x="340" y="148"/>
                        </a:lnTo>
                        <a:lnTo>
                          <a:pt x="638" y="403"/>
                        </a:lnTo>
                        <a:lnTo>
                          <a:pt x="716" y="296"/>
                        </a:lnTo>
                        <a:lnTo>
                          <a:pt x="420" y="114"/>
                        </a:lnTo>
                        <a:lnTo>
                          <a:pt x="70" y="0"/>
                        </a:lnTo>
                        <a:lnTo>
                          <a:pt x="0" y="78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42" name="Freeform 50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4985" y="210"/>
                    <a:ext cx="181" cy="147"/>
                  </a:xfrm>
                  <a:custGeom>
                    <a:avLst/>
                    <a:gdLst/>
                    <a:ahLst/>
                    <a:cxnLst>
                      <a:cxn ang="0">
                        <a:pos x="0" y="78"/>
                      </a:cxn>
                      <a:cxn ang="0">
                        <a:pos x="316" y="139"/>
                      </a:cxn>
                      <a:cxn ang="0">
                        <a:pos x="649" y="411"/>
                      </a:cxn>
                      <a:cxn ang="0">
                        <a:pos x="717" y="314"/>
                      </a:cxn>
                      <a:cxn ang="0">
                        <a:pos x="394" y="87"/>
                      </a:cxn>
                      <a:cxn ang="0">
                        <a:pos x="54" y="0"/>
                      </a:cxn>
                      <a:cxn ang="0">
                        <a:pos x="0" y="78"/>
                      </a:cxn>
                      <a:cxn ang="0">
                        <a:pos x="0" y="78"/>
                      </a:cxn>
                    </a:cxnLst>
                    <a:rect l="0" t="0" r="r" b="b"/>
                    <a:pathLst>
                      <a:path w="717" h="411">
                        <a:moveTo>
                          <a:pt x="0" y="78"/>
                        </a:moveTo>
                        <a:lnTo>
                          <a:pt x="316" y="139"/>
                        </a:lnTo>
                        <a:lnTo>
                          <a:pt x="649" y="411"/>
                        </a:lnTo>
                        <a:lnTo>
                          <a:pt x="717" y="314"/>
                        </a:lnTo>
                        <a:lnTo>
                          <a:pt x="394" y="87"/>
                        </a:lnTo>
                        <a:lnTo>
                          <a:pt x="54" y="0"/>
                        </a:lnTo>
                        <a:lnTo>
                          <a:pt x="0" y="78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43" name="Freeform 51"/>
                  <p:cNvSpPr>
                    <a:spLocks noChangeAspect="1"/>
                  </p:cNvSpPr>
                  <p:nvPr userDrawn="1"/>
                </p:nvSpPr>
                <p:spPr bwMode="auto">
                  <a:xfrm rot="-3172564">
                    <a:off x="4948" y="142"/>
                    <a:ext cx="179" cy="138"/>
                  </a:xfrm>
                  <a:custGeom>
                    <a:avLst/>
                    <a:gdLst/>
                    <a:ahLst/>
                    <a:cxnLst>
                      <a:cxn ang="0">
                        <a:pos x="0" y="88"/>
                      </a:cxn>
                      <a:cxn ang="0">
                        <a:pos x="272" y="131"/>
                      </a:cxn>
                      <a:cxn ang="0">
                        <a:pos x="665" y="386"/>
                      </a:cxn>
                      <a:cxn ang="0">
                        <a:pos x="709" y="308"/>
                      </a:cxn>
                      <a:cxn ang="0">
                        <a:pos x="306" y="53"/>
                      </a:cxn>
                      <a:cxn ang="0">
                        <a:pos x="43" y="0"/>
                      </a:cxn>
                      <a:cxn ang="0">
                        <a:pos x="0" y="88"/>
                      </a:cxn>
                      <a:cxn ang="0">
                        <a:pos x="0" y="88"/>
                      </a:cxn>
                    </a:cxnLst>
                    <a:rect l="0" t="0" r="r" b="b"/>
                    <a:pathLst>
                      <a:path w="709" h="386">
                        <a:moveTo>
                          <a:pt x="0" y="88"/>
                        </a:moveTo>
                        <a:lnTo>
                          <a:pt x="272" y="131"/>
                        </a:lnTo>
                        <a:lnTo>
                          <a:pt x="665" y="386"/>
                        </a:lnTo>
                        <a:lnTo>
                          <a:pt x="709" y="308"/>
                        </a:lnTo>
                        <a:lnTo>
                          <a:pt x="306" y="53"/>
                        </a:lnTo>
                        <a:lnTo>
                          <a:pt x="43" y="0"/>
                        </a:lnTo>
                        <a:lnTo>
                          <a:pt x="0" y="88"/>
                        </a:lnTo>
                        <a:lnTo>
                          <a:pt x="0" y="8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8244" name="Line 52"/>
              <p:cNvSpPr>
                <a:spLocks noChangeAspect="1" noChangeShapeType="1"/>
              </p:cNvSpPr>
              <p:nvPr userDrawn="1"/>
            </p:nvSpPr>
            <p:spPr bwMode="auto">
              <a:xfrm>
                <a:off x="4870" y="84"/>
                <a:ext cx="42" cy="96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pic>
        <p:nvPicPr>
          <p:cNvPr id="57" name="Picture 56" descr="EIClogo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5" y="32780"/>
            <a:ext cx="458925" cy="424420"/>
          </a:xfrm>
          <a:prstGeom prst="rect">
            <a:avLst/>
          </a:prstGeom>
        </p:spPr>
      </p:pic>
      <p:grpSp>
        <p:nvGrpSpPr>
          <p:cNvPr id="8252" name="Group 60"/>
          <p:cNvGrpSpPr>
            <a:grpSpLocks/>
          </p:cNvGrpSpPr>
          <p:nvPr/>
        </p:nvGrpSpPr>
        <p:grpSpPr bwMode="auto">
          <a:xfrm rot="5400000">
            <a:off x="4086225" y="-3660775"/>
            <a:ext cx="431800" cy="8604250"/>
            <a:chOff x="5468" y="1333"/>
            <a:chExt cx="243" cy="2714"/>
          </a:xfrm>
        </p:grpSpPr>
        <p:sp>
          <p:nvSpPr>
            <p:cNvPr id="8253" name="Freeform 61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54" name="Freeform 62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5400"/>
            <a:ext cx="84582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6" rIns="91436" bIns="45716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dirty="0" err="1" smtClean="0"/>
              <a:t>bubu</a:t>
            </a:r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1" r:id="rId3"/>
    <p:sldLayoutId id="2147483657" r:id="rId4"/>
    <p:sldLayoutId id="2147483655" r:id="rId5"/>
    <p:sldLayoutId id="2147483658" r:id="rId6"/>
    <p:sldLayoutId id="2147483656" r:id="rId7"/>
    <p:sldLayoutId id="2147483653" r:id="rId8"/>
    <p:sldLayoutId id="2147483659" r:id="rId9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2800" b="1" i="1">
          <a:solidFill>
            <a:srgbClr val="0000FF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5pPr>
      <a:lvl6pPr marL="457178"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6pPr>
      <a:lvl7pPr marL="914355"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7pPr>
      <a:lvl8pPr marL="1371533"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8pPr>
      <a:lvl9pPr marL="1828710" algn="l" rtl="0" fontAlgn="base">
        <a:spcBef>
          <a:spcPct val="0"/>
        </a:spcBef>
        <a:spcAft>
          <a:spcPct val="0"/>
        </a:spcAft>
        <a:defRPr kumimoji="1" sz="3200" b="1" i="1">
          <a:solidFill>
            <a:srgbClr val="6600FF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9pPr>
    </p:titleStyle>
    <p:bodyStyle>
      <a:lvl1pPr marL="342883" indent="-342883" algn="l" rtl="0" fontAlgn="base">
        <a:spcBef>
          <a:spcPct val="20000"/>
        </a:spcBef>
        <a:spcAft>
          <a:spcPct val="0"/>
        </a:spcAft>
        <a:buClr>
          <a:srgbClr val="0000FF"/>
        </a:buClr>
        <a:buFont typeface="Wingdings" charset="2"/>
        <a:buChar char="q"/>
        <a:defRPr kumimoji="1" sz="2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1pPr>
      <a:lvl2pPr marL="742912" indent="-285735" algn="l" rtl="0" fontAlgn="base">
        <a:spcBef>
          <a:spcPct val="20000"/>
        </a:spcBef>
        <a:spcAft>
          <a:spcPct val="0"/>
        </a:spcAft>
        <a:buClr>
          <a:srgbClr val="0000FF"/>
        </a:buClr>
        <a:buFont typeface="Wingdings" charset="2"/>
        <a:buChar char="Ø"/>
        <a:defRPr kumimoji="1"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2pPr>
      <a:lvl3pPr marL="1142943" indent="-228588" algn="l" rtl="0" fontAlgn="base">
        <a:spcBef>
          <a:spcPct val="20000"/>
        </a:spcBef>
        <a:spcAft>
          <a:spcPct val="0"/>
        </a:spcAft>
        <a:buBlip>
          <a:blip r:embed="rId12"/>
        </a:buBlip>
        <a:defRPr kumimoji="1" sz="18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3pPr>
      <a:lvl4pPr marL="1600120" indent="-228588" algn="l" rtl="0" fontAlgn="base">
        <a:spcBef>
          <a:spcPct val="20000"/>
        </a:spcBef>
        <a:spcAft>
          <a:spcPct val="0"/>
        </a:spcAft>
        <a:buBlip>
          <a:blip r:embed="rId13"/>
        </a:buBlip>
        <a:defRPr kumimoji="1" sz="16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4pPr>
      <a:lvl5pPr marL="2057297" indent="-228588" algn="l" rtl="0" fontAlgn="base">
        <a:spcBef>
          <a:spcPct val="20000"/>
        </a:spcBef>
        <a:spcAft>
          <a:spcPct val="0"/>
        </a:spcAft>
        <a:buSzPct val="120000"/>
        <a:buFontTx/>
        <a:buBlip>
          <a:blip r:embed="rId14"/>
        </a:buBlip>
        <a:defRPr kumimoji="1" sz="14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5pPr>
      <a:lvl6pPr marL="2514475" indent="-228588" algn="l" rtl="0" fontAlgn="base">
        <a:spcBef>
          <a:spcPct val="20000"/>
        </a:spcBef>
        <a:spcAft>
          <a:spcPct val="0"/>
        </a:spcAft>
        <a:buBlip>
          <a:blip r:embed="rId15"/>
        </a:buBlip>
        <a:defRPr kumimoji="1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6pPr>
      <a:lvl7pPr marL="2971652" indent="-228588" algn="l" rtl="0" fontAlgn="base">
        <a:spcBef>
          <a:spcPct val="20000"/>
        </a:spcBef>
        <a:spcAft>
          <a:spcPct val="0"/>
        </a:spcAft>
        <a:buBlip>
          <a:blip r:embed="rId15"/>
        </a:buBlip>
        <a:defRPr kumimoji="1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7pPr>
      <a:lvl8pPr marL="3428828" indent="-228588" algn="l" rtl="0" fontAlgn="base">
        <a:spcBef>
          <a:spcPct val="20000"/>
        </a:spcBef>
        <a:spcAft>
          <a:spcPct val="0"/>
        </a:spcAft>
        <a:buBlip>
          <a:blip r:embed="rId15"/>
        </a:buBlip>
        <a:defRPr kumimoji="1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8pPr>
      <a:lvl9pPr marL="3886005" indent="-228588" algn="l" rtl="0" fontAlgn="base">
        <a:spcBef>
          <a:spcPct val="20000"/>
        </a:spcBef>
        <a:spcAft>
          <a:spcPct val="0"/>
        </a:spcAft>
        <a:buBlip>
          <a:blip r:embed="rId15"/>
        </a:buBlip>
        <a:defRPr kumimoji="1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9pPr>
    </p:bodyStyle>
    <p:otherStyle>
      <a:defPPr>
        <a:defRPr lang="en-US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3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1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5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22913"/>
            <a:ext cx="6239107" cy="46600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06486" y="89729"/>
            <a:ext cx="6115851" cy="975591"/>
          </a:xfrm>
          <a:solidFill>
            <a:schemeClr val="bg1"/>
          </a:solidFill>
        </p:spPr>
        <p:txBody>
          <a:bodyPr/>
          <a:lstStyle/>
          <a:p>
            <a:r>
              <a:rPr lang="en-US" dirty="0" err="1" smtClean="0"/>
              <a:t>Ludlam</a:t>
            </a:r>
            <a:r>
              <a:rPr lang="en-US" dirty="0" smtClean="0"/>
              <a:t> Request:</a:t>
            </a:r>
            <a:br>
              <a:rPr lang="en-US" dirty="0" smtClean="0"/>
            </a:br>
            <a:r>
              <a:rPr lang="en-US" dirty="0" smtClean="0"/>
              <a:t>Proposed Response.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6323338" y="5234731"/>
            <a:ext cx="2888786" cy="1330306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TK Hemmick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for the 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EIC Tracking/PID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Consortium</a:t>
            </a:r>
            <a:endParaRPr lang="en-US" dirty="0">
              <a:solidFill>
                <a:srgbClr val="00B0F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1" y="1882304"/>
            <a:ext cx="6239107" cy="926213"/>
            <a:chOff x="0" y="1784330"/>
            <a:chExt cx="5776734" cy="86922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1784484"/>
              <a:ext cx="869069" cy="869069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38138" y="1792955"/>
              <a:ext cx="857250" cy="85725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86664" y="1784330"/>
              <a:ext cx="865875" cy="8658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51646" y="1792955"/>
              <a:ext cx="780193" cy="85725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31839" y="1792955"/>
              <a:ext cx="765595" cy="85725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9"/>
            <a:srcRect l="12474" t="8092" r="18498" b="35367"/>
            <a:stretch/>
          </p:blipFill>
          <p:spPr>
            <a:xfrm>
              <a:off x="869069" y="1784484"/>
              <a:ext cx="845525" cy="86572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10"/>
            <a:srcRect t="10485" b="12265"/>
            <a:stretch/>
          </p:blipFill>
          <p:spPr>
            <a:xfrm>
              <a:off x="4934870" y="1792955"/>
              <a:ext cx="841864" cy="857250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469314" y="3145394"/>
            <a:ext cx="164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Shift Crew 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119125" y="1545002"/>
            <a:ext cx="16498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Shift Crew 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333780" y="1484249"/>
            <a:ext cx="2688557" cy="286232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0" dirty="0" smtClean="0"/>
              <a:t>BNL</a:t>
            </a:r>
          </a:p>
          <a:p>
            <a:pPr algn="ctr"/>
            <a:r>
              <a:rPr lang="en-US" b="0" dirty="0" smtClean="0"/>
              <a:t>Florida Tech</a:t>
            </a:r>
          </a:p>
          <a:p>
            <a:pPr algn="ctr"/>
            <a:r>
              <a:rPr lang="en-US" b="0" dirty="0" smtClean="0"/>
              <a:t>Stony Brook University</a:t>
            </a:r>
          </a:p>
          <a:p>
            <a:pPr algn="ctr"/>
            <a:r>
              <a:rPr lang="en-US" b="0" dirty="0" smtClean="0"/>
              <a:t>Thomas Jefferson Lab</a:t>
            </a:r>
          </a:p>
          <a:p>
            <a:pPr algn="ctr"/>
            <a:r>
              <a:rPr lang="en-US" b="0" dirty="0" smtClean="0"/>
              <a:t>University of Virginia</a:t>
            </a:r>
          </a:p>
          <a:p>
            <a:pPr algn="ctr"/>
            <a:r>
              <a:rPr lang="en-US" b="0" dirty="0" smtClean="0"/>
              <a:t>Yale University</a:t>
            </a:r>
          </a:p>
          <a:p>
            <a:pPr algn="ctr"/>
            <a:endParaRPr lang="en-US" b="0" dirty="0" smtClean="0"/>
          </a:p>
          <a:p>
            <a:pPr algn="ctr"/>
            <a:r>
              <a:rPr lang="en-US" b="0" dirty="0" smtClean="0">
                <a:solidFill>
                  <a:srgbClr val="FF0000"/>
                </a:solidFill>
              </a:rPr>
              <a:t>New members:</a:t>
            </a:r>
            <a:endParaRPr lang="en-US" b="0" dirty="0">
              <a:solidFill>
                <a:srgbClr val="FF0000"/>
              </a:solidFill>
            </a:endParaRPr>
          </a:p>
          <a:p>
            <a:pPr algn="ctr"/>
            <a:r>
              <a:rPr lang="en-US" b="0" dirty="0" smtClean="0">
                <a:solidFill>
                  <a:srgbClr val="FF0000"/>
                </a:solidFill>
              </a:rPr>
              <a:t>LLNL, WIS</a:t>
            </a:r>
          </a:p>
          <a:p>
            <a:pPr algn="ctr"/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640292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Sticker Shock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past proposals have all been small compared to the current one:</a:t>
            </a:r>
          </a:p>
          <a:p>
            <a:pPr lvl="1"/>
            <a:r>
              <a:rPr lang="en-US" dirty="0" smtClean="0"/>
              <a:t>Famous 2-year:  $350k + $450k</a:t>
            </a:r>
          </a:p>
          <a:p>
            <a:pPr lvl="1"/>
            <a:r>
              <a:rPr lang="en-US" dirty="0" smtClean="0"/>
              <a:t>Above adjusted to new standards</a:t>
            </a:r>
            <a:r>
              <a:rPr lang="en-US" baseline="30000" dirty="0" smtClean="0"/>
              <a:t>*</a:t>
            </a:r>
            <a:r>
              <a:rPr lang="en-US" dirty="0" smtClean="0"/>
              <a:t>:  $520k + $620k</a:t>
            </a:r>
          </a:p>
          <a:p>
            <a:pPr lvl="1"/>
            <a:r>
              <a:rPr lang="en-US" dirty="0" smtClean="0"/>
              <a:t>New proposal:  $748k</a:t>
            </a:r>
          </a:p>
          <a:p>
            <a:r>
              <a:rPr lang="en-US" dirty="0" smtClean="0"/>
              <a:t>Tom </a:t>
            </a:r>
            <a:r>
              <a:rPr lang="en-US" dirty="0" err="1" smtClean="0"/>
              <a:t>Ludlam</a:t>
            </a:r>
            <a:r>
              <a:rPr lang="en-US" dirty="0" smtClean="0"/>
              <a:t> DOES understand the nature of the request correctly (based upon private Emails).</a:t>
            </a:r>
          </a:p>
          <a:p>
            <a:r>
              <a:rPr lang="en-US" dirty="0" smtClean="0"/>
              <a:t>His request is for a “priority list”.</a:t>
            </a:r>
          </a:p>
          <a:p>
            <a:r>
              <a:rPr lang="en-US" dirty="0" smtClean="0"/>
              <a:t>I have a proposal to fulfill this request in a slightly altered manner.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1A700-7212-524C-82CA-F704C367C37F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7" name="TextBox 6"/>
          <p:cNvSpPr txBox="1"/>
          <p:nvPr/>
        </p:nvSpPr>
        <p:spPr>
          <a:xfrm>
            <a:off x="1496269" y="6436280"/>
            <a:ext cx="726673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*</a:t>
            </a:r>
            <a:r>
              <a:rPr lang="en-US" dirty="0" smtClean="0"/>
              <a:t>New standards include all funds (</a:t>
            </a:r>
            <a:r>
              <a:rPr lang="en-US" dirty="0"/>
              <a:t>p</a:t>
            </a:r>
            <a:r>
              <a:rPr lang="en-US" dirty="0" smtClean="0"/>
              <a:t>rior and new commitments)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8132377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of Funding Requests into 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7" y="686399"/>
            <a:ext cx="8356605" cy="425571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Salaries.</a:t>
            </a:r>
          </a:p>
          <a:p>
            <a:pPr marL="857229" lvl="1" indent="-457200"/>
            <a:r>
              <a:rPr lang="en-US" dirty="0" smtClean="0"/>
              <a:t>Total = $269k</a:t>
            </a:r>
          </a:p>
          <a:p>
            <a:pPr marL="857229" lvl="1" indent="-457200"/>
            <a:r>
              <a:rPr lang="en-US" dirty="0" smtClean="0">
                <a:solidFill>
                  <a:srgbClr val="FF0000"/>
                </a:solidFill>
              </a:rPr>
              <a:t>$89k (tracking-specific) + $180k (EIC-wide </a:t>
            </a:r>
            <a:r>
              <a:rPr lang="en-US" dirty="0" err="1" smtClean="0">
                <a:solidFill>
                  <a:srgbClr val="FF0000"/>
                </a:solidFill>
              </a:rPr>
              <a:t>sim</a:t>
            </a:r>
            <a:r>
              <a:rPr lang="en-US" dirty="0" smtClean="0">
                <a:solidFill>
                  <a:srgbClr val="FF0000"/>
                </a:solidFill>
              </a:rPr>
              <a:t>. effort)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Core work:  Tracking</a:t>
            </a:r>
          </a:p>
          <a:p>
            <a:pPr marL="857229" lvl="1" indent="-457200"/>
            <a:r>
              <a:rPr lang="en-US" dirty="0" smtClean="0"/>
              <a:t>Trackers &amp; TPC/HBD:  $251k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Core work: Mirrors</a:t>
            </a:r>
          </a:p>
          <a:p>
            <a:pPr marL="857229" lvl="1" indent="-457200"/>
            <a:r>
              <a:rPr lang="en-US" dirty="0" err="1" smtClean="0"/>
              <a:t>Evap</a:t>
            </a:r>
            <a:r>
              <a:rPr lang="en-US" dirty="0" smtClean="0"/>
              <a:t> Refurbish $83k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New </a:t>
            </a:r>
            <a:r>
              <a:rPr lang="en-US" dirty="0"/>
              <a:t>Work</a:t>
            </a:r>
          </a:p>
          <a:p>
            <a:pPr marL="857229" lvl="1" indent="-457200"/>
            <a:r>
              <a:rPr lang="en-US" dirty="0"/>
              <a:t>Hybrid gain stages:  $35k</a:t>
            </a:r>
          </a:p>
          <a:p>
            <a:pPr marL="857229" lvl="1" indent="-457200"/>
            <a:r>
              <a:rPr lang="en-US" dirty="0"/>
              <a:t>Resistive Charge Division:  $10k</a:t>
            </a:r>
          </a:p>
          <a:p>
            <a:pPr marL="857229" lvl="1" indent="-457200"/>
            <a:r>
              <a:rPr lang="en-US" dirty="0"/>
              <a:t>TPC Initiative:  $100k</a:t>
            </a:r>
          </a:p>
          <a:p>
            <a:pPr marL="857229" lvl="1" indent="-45720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64A-CB62-3D4B-9CBC-C26B9FF18E2B}" type="slidenum">
              <a:rPr lang="en-US" altLang="ja-JP" smtClean="0"/>
              <a:pPr/>
              <a:t>3</a:t>
            </a:fld>
            <a:endParaRPr lang="en-US" altLang="ja-JP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75559" y="4942114"/>
            <a:ext cx="8387443" cy="1255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6" rIns="91436" bIns="45716" numCol="1" anchor="t" anchorCtr="0" compatLnSpc="1">
            <a:prstTxWarp prst="textNoShape">
              <a:avLst/>
            </a:prstTxWarp>
          </a:bodyPr>
          <a:lstStyle>
            <a:lvl1pPr marL="342883" indent="-342883" algn="l" rtl="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Wingdings" charset="2"/>
              <a:buChar char="q"/>
              <a:defRPr kumimoji="1" sz="2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12" indent="-285735" algn="l" rtl="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Wingdings" charset="2"/>
              <a:buChar char="Ø"/>
              <a:defRPr kumimoji="1"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2pPr>
            <a:lvl3pPr marL="1142943" indent="-228588" algn="l" rtl="0" fontAlgn="base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kumimoji="1" sz="18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3pPr>
            <a:lvl4pPr marL="1600120" indent="-228588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kumimoji="1" sz="16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4pPr>
            <a:lvl5pPr marL="2057297" indent="-228588" algn="l" rtl="0" fontAlgn="base">
              <a:spcBef>
                <a:spcPct val="20000"/>
              </a:spcBef>
              <a:spcAft>
                <a:spcPct val="0"/>
              </a:spcAft>
              <a:buSzPct val="120000"/>
              <a:buFontTx/>
              <a:buBlip>
                <a:blip r:embed="rId4"/>
              </a:buBlip>
              <a:defRPr kumimoji="1" sz="14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5pPr>
            <a:lvl6pPr marL="2514475" indent="-228588" algn="l" rtl="0" fontAlgn="base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kumimoji="1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6pPr>
            <a:lvl7pPr marL="2971652" indent="-228588" algn="l" rtl="0" fontAlgn="base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kumimoji="1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7pPr>
            <a:lvl8pPr marL="3428828" indent="-228588" algn="l" rtl="0" fontAlgn="base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kumimoji="1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8pPr>
            <a:lvl9pPr marL="3886005" indent="-228588" algn="l" rtl="0" fontAlgn="base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kumimoji="1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9pPr>
          </a:lstStyle>
          <a:p>
            <a:r>
              <a:rPr lang="en-US" kern="0" dirty="0"/>
              <a:t>R</a:t>
            </a:r>
            <a:r>
              <a:rPr lang="en-US" kern="0" dirty="0" smtClean="0"/>
              <a:t>efuse to divide into Institutions…against our principles.</a:t>
            </a:r>
          </a:p>
          <a:p>
            <a:r>
              <a:rPr lang="en-US" kern="0" dirty="0" smtClean="0"/>
              <a:t>Salaries must be singled out in order to be humane.</a:t>
            </a:r>
          </a:p>
          <a:p>
            <a:r>
              <a:rPr lang="en-US" kern="0" dirty="0" smtClean="0"/>
              <a:t>Others categories:  New; Core-tracker; Core-mirror.</a:t>
            </a:r>
            <a:endParaRPr lang="en-US" kern="0" dirty="0"/>
          </a:p>
        </p:txBody>
      </p:sp>
      <p:sp>
        <p:nvSpPr>
          <p:cNvPr id="6" name="TextBox 5"/>
          <p:cNvSpPr txBox="1"/>
          <p:nvPr/>
        </p:nvSpPr>
        <p:spPr>
          <a:xfrm>
            <a:off x="5584054" y="2673658"/>
            <a:ext cx="277191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This is a category list,</a:t>
            </a:r>
          </a:p>
          <a:p>
            <a:pPr algn="ctr"/>
            <a:r>
              <a:rPr lang="en-US" dirty="0"/>
              <a:t>n</a:t>
            </a:r>
            <a:r>
              <a:rPr lang="en-US" dirty="0" smtClean="0"/>
              <a:t>ot a priority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1495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on Each Term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669" y="3895745"/>
            <a:ext cx="8387333" cy="2391123"/>
          </a:xfrm>
        </p:spPr>
        <p:txBody>
          <a:bodyPr/>
          <a:lstStyle/>
          <a:p>
            <a:r>
              <a:rPr lang="en-US" dirty="0" smtClean="0"/>
              <a:t>I would like to limit our response to Tom to be this list of comments on each term in our request.</a:t>
            </a:r>
          </a:p>
          <a:p>
            <a:r>
              <a:rPr lang="en-US" dirty="0" smtClean="0"/>
              <a:t>I will make STRONG remarks on the fact that this is a SEVEN institution request and that:</a:t>
            </a:r>
          </a:p>
          <a:p>
            <a:pPr lvl="1"/>
            <a:r>
              <a:rPr lang="en-US" dirty="0" smtClean="0"/>
              <a:t>Our per institution costs are among the lowest.</a:t>
            </a:r>
          </a:p>
          <a:p>
            <a:pPr lvl="1"/>
            <a:r>
              <a:rPr lang="en-US" dirty="0" smtClean="0"/>
              <a:t>Our productivity is among the highest.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64A-CB62-3D4B-9CBC-C26B9FF18E2B}" type="slidenum">
              <a:rPr lang="en-US" altLang="ja-JP" smtClean="0"/>
              <a:pPr/>
              <a:t>4</a:t>
            </a:fld>
            <a:endParaRPr lang="en-US" altLang="ja-JP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203532"/>
              </p:ext>
            </p:extLst>
          </p:nvPr>
        </p:nvGraphicFramePr>
        <p:xfrm>
          <a:off x="99783" y="974954"/>
          <a:ext cx="8939103" cy="28651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34116"/>
                <a:gridCol w="5308847"/>
                <a:gridCol w="12961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Salaries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Must</a:t>
                      </a:r>
                      <a:r>
                        <a:rPr lang="en-US" baseline="0" dirty="0" smtClean="0"/>
                        <a:t> be Fully Funded.  Top </a:t>
                      </a:r>
                      <a:r>
                        <a:rPr lang="en-US" baseline="0" dirty="0" smtClean="0"/>
                        <a:t>Priority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Includes $180k of EIC-wide Simulation Effort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$269k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Core:  Tracking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Lean @ 75%; Dead at 50%.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$251k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Core:  Mirrors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June 2013,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Can be postponed.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$83k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New:</a:t>
                      </a:r>
                      <a:r>
                        <a:rPr lang="en-US" baseline="0" dirty="0" smtClean="0"/>
                        <a:t> Hybrid 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Lean Proposal.  Requires</a:t>
                      </a:r>
                      <a:r>
                        <a:rPr lang="en-US" baseline="0" dirty="0" smtClean="0"/>
                        <a:t> full funds to execute.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$35k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New:  Resistive </a:t>
                      </a:r>
                      <a:r>
                        <a:rPr lang="en-US" dirty="0" err="1" smtClean="0"/>
                        <a:t>Div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Lean Proposal.  Requires full funds to execute.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$10k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New: TPC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Placeholder.  New</a:t>
                      </a:r>
                      <a:r>
                        <a:rPr lang="en-US" baseline="0" dirty="0" smtClean="0"/>
                        <a:t> colleagues.  Full Prop. In May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$100k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42700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ＭＳ Ｐゴシック"/>
        <a:cs typeface="ＭＳ Ｐゴシック"/>
      </a:majorFont>
      <a:minorFont>
        <a:latin typeface="Comic Sans MS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33764</TotalTime>
  <Words>377</Words>
  <Application>Microsoft Office PowerPoint</Application>
  <PresentationFormat>On-screen Show (4:3)</PresentationFormat>
  <Paragraphs>71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ＭＳ Ｐゴシック</vt:lpstr>
      <vt:lpstr>ＭＳ Ｐ明朝</vt:lpstr>
      <vt:lpstr>Arial</vt:lpstr>
      <vt:lpstr>Comic Sans MS</vt:lpstr>
      <vt:lpstr>Wingdings</vt:lpstr>
      <vt:lpstr>Crayons</vt:lpstr>
      <vt:lpstr>Ludlam Request: Proposed Response.</vt:lpstr>
      <vt:lpstr>Sticker Shock</vt:lpstr>
      <vt:lpstr>Division of Funding Requests into Categories</vt:lpstr>
      <vt:lpstr>Comments on Each Term</vt:lpstr>
    </vt:vector>
  </TitlesOfParts>
  <Company>京都大学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Naohito Saito</dc:creator>
  <cp:lastModifiedBy>Thomas K Hemmick</cp:lastModifiedBy>
  <cp:revision>534</cp:revision>
  <cp:lastPrinted>2013-10-09T09:05:35Z</cp:lastPrinted>
  <dcterms:created xsi:type="dcterms:W3CDTF">2011-05-04T21:17:55Z</dcterms:created>
  <dcterms:modified xsi:type="dcterms:W3CDTF">2014-01-09T17:25:24Z</dcterms:modified>
</cp:coreProperties>
</file>